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4115-475B-4131-AC93-89457F7693FE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82F628D-9D6B-47C5-9B00-0699FA17F2C9}" type="slidenum">
              <a:rPr lang="es-NI" smtClean="0"/>
              <a:t>‹Nº›</a:t>
            </a:fld>
            <a:endParaRPr lang="es-N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87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4115-475B-4131-AC93-89457F7693FE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628D-9D6B-47C5-9B00-0699FA17F2C9}" type="slidenum">
              <a:rPr lang="es-NI" smtClean="0"/>
              <a:t>‹Nº›</a:t>
            </a:fld>
            <a:endParaRPr lang="es-N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33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4115-475B-4131-AC93-89457F7693FE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628D-9D6B-47C5-9B00-0699FA17F2C9}" type="slidenum">
              <a:rPr lang="es-NI" smtClean="0"/>
              <a:t>‹Nº›</a:t>
            </a:fld>
            <a:endParaRPr lang="es-N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55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4115-475B-4131-AC93-89457F7693FE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628D-9D6B-47C5-9B00-0699FA17F2C9}" type="slidenum">
              <a:rPr lang="es-NI" smtClean="0"/>
              <a:t>‹Nº›</a:t>
            </a:fld>
            <a:endParaRPr lang="es-N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13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4115-475B-4131-AC93-89457F7693FE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628D-9D6B-47C5-9B00-0699FA17F2C9}" type="slidenum">
              <a:rPr lang="es-NI" smtClean="0"/>
              <a:t>‹Nº›</a:t>
            </a:fld>
            <a:endParaRPr lang="es-N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94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4115-475B-4131-AC93-89457F7693FE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628D-9D6B-47C5-9B00-0699FA17F2C9}" type="slidenum">
              <a:rPr lang="es-NI" smtClean="0"/>
              <a:t>‹Nº›</a:t>
            </a:fld>
            <a:endParaRPr lang="es-N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75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4115-475B-4131-AC93-89457F7693FE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628D-9D6B-47C5-9B00-0699FA17F2C9}" type="slidenum">
              <a:rPr lang="es-NI" smtClean="0"/>
              <a:t>‹Nº›</a:t>
            </a:fld>
            <a:endParaRPr lang="es-N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54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4115-475B-4131-AC93-89457F7693FE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628D-9D6B-47C5-9B00-0699FA17F2C9}" type="slidenum">
              <a:rPr lang="es-NI" smtClean="0"/>
              <a:t>‹Nº›</a:t>
            </a:fld>
            <a:endParaRPr lang="es-N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86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4115-475B-4131-AC93-89457F7693FE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628D-9D6B-47C5-9B00-0699FA17F2C9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0680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B4115-475B-4131-AC93-89457F7693FE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628D-9D6B-47C5-9B00-0699FA17F2C9}" type="slidenum">
              <a:rPr lang="es-NI" smtClean="0"/>
              <a:t>‹Nº›</a:t>
            </a:fld>
            <a:endParaRPr lang="es-N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96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0AB4115-475B-4131-AC93-89457F7693FE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628D-9D6B-47C5-9B00-0699FA17F2C9}" type="slidenum">
              <a:rPr lang="es-NI" smtClean="0"/>
              <a:t>‹Nº›</a:t>
            </a:fld>
            <a:endParaRPr lang="es-N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4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B4115-475B-4131-AC93-89457F7693FE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82F628D-9D6B-47C5-9B00-0699FA17F2C9}" type="slidenum">
              <a:rPr lang="es-NI" smtClean="0"/>
              <a:t>‹Nº›</a:t>
            </a:fld>
            <a:endParaRPr lang="es-N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95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mailto:guia9calasanz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079A0-1EA7-4E6E-BF38-CD358B739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291548"/>
            <a:ext cx="6155105" cy="4320209"/>
          </a:xfrm>
        </p:spPr>
        <p:txBody>
          <a:bodyPr/>
          <a:lstStyle/>
          <a:p>
            <a:r>
              <a:rPr lang="es-NI" dirty="0" err="1"/>
              <a:t>Welcome</a:t>
            </a:r>
            <a:r>
              <a:rPr lang="es-NI" dirty="0"/>
              <a:t> </a:t>
            </a:r>
            <a:r>
              <a:rPr lang="es-NI" dirty="0" err="1"/>
              <a:t>to</a:t>
            </a:r>
            <a:r>
              <a:rPr lang="es-NI" dirty="0"/>
              <a:t> </a:t>
            </a:r>
            <a:r>
              <a:rPr lang="es-NI" dirty="0" err="1"/>
              <a:t>your</a:t>
            </a:r>
            <a:r>
              <a:rPr lang="es-NI" dirty="0"/>
              <a:t> English </a:t>
            </a:r>
            <a:r>
              <a:rPr lang="es-NI" dirty="0" err="1"/>
              <a:t>Class</a:t>
            </a:r>
            <a:endParaRPr lang="es-NI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9828BF-90AC-4E00-A84E-D8814C700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2" y="4837042"/>
            <a:ext cx="9228201" cy="1015753"/>
          </a:xfrm>
        </p:spPr>
        <p:txBody>
          <a:bodyPr/>
          <a:lstStyle/>
          <a:p>
            <a:r>
              <a:rPr lang="es-NI" dirty="0" err="1"/>
              <a:t>By</a:t>
            </a:r>
            <a:r>
              <a:rPr lang="es-NI" dirty="0"/>
              <a:t> Mrs. </a:t>
            </a:r>
            <a:r>
              <a:rPr lang="es-NI" dirty="0" err="1"/>
              <a:t>Karol</a:t>
            </a:r>
            <a:r>
              <a:rPr lang="es-NI" dirty="0"/>
              <a:t> Ortega</a:t>
            </a:r>
          </a:p>
        </p:txBody>
      </p:sp>
      <p:pic>
        <p:nvPicPr>
          <p:cNvPr id="1026" name="Picture 2" descr="Cómo enseñar inglés a los niños">
            <a:extLst>
              <a:ext uri="{FF2B5EF4-FFF2-40B4-BE49-F238E27FC236}">
                <a16:creationId xmlns:a16="http://schemas.microsoft.com/office/drawing/2014/main" id="{7D0F6163-A731-4824-B6FF-A175F8B7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9" y="0"/>
            <a:ext cx="5247861" cy="674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57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CB95A-6615-42F9-975C-C6D7AD9A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Unit 4</a:t>
            </a:r>
            <a:br>
              <a:rPr lang="es-NI" dirty="0"/>
            </a:br>
            <a:r>
              <a:rPr lang="es-ES" dirty="0" err="1"/>
              <a:t>Food</a:t>
            </a:r>
            <a:r>
              <a:rPr lang="es-ES" dirty="0"/>
              <a:t> and restaurants</a:t>
            </a:r>
            <a:br>
              <a:rPr lang="es-NI" dirty="0"/>
            </a:br>
            <a:br>
              <a:rPr lang="es-NI" dirty="0"/>
            </a:b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579E1B-9EA9-413C-A607-068A382E9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6955560" cy="4041801"/>
          </a:xfrm>
        </p:spPr>
        <p:txBody>
          <a:bodyPr>
            <a:normAutofit fontScale="32500" lnSpcReduction="20000"/>
          </a:bodyPr>
          <a:lstStyle/>
          <a:p>
            <a:r>
              <a:rPr lang="en-US" sz="5500" b="1" dirty="0"/>
              <a:t>Content: Vocabulary:</a:t>
            </a:r>
          </a:p>
          <a:p>
            <a:r>
              <a:rPr lang="en-US" sz="5600" dirty="0"/>
              <a:t>Parts of a meal</a:t>
            </a:r>
            <a:endParaRPr lang="es-NI" sz="5600" dirty="0"/>
          </a:p>
          <a:p>
            <a:r>
              <a:rPr lang="en-US" sz="5600" dirty="0"/>
              <a:t>Categories of food</a:t>
            </a:r>
            <a:endParaRPr lang="es-NI" sz="5600" dirty="0"/>
          </a:p>
          <a:p>
            <a:r>
              <a:rPr lang="en-US" sz="5600" dirty="0"/>
              <a:t>Degrees of hunger</a:t>
            </a:r>
            <a:endParaRPr lang="es-NI" sz="5600" dirty="0"/>
          </a:p>
          <a:p>
            <a:r>
              <a:rPr lang="en-US" sz="5600" dirty="0"/>
              <a:t>Communicating with a waiter </a:t>
            </a:r>
            <a:endParaRPr lang="es-NI" sz="5600" dirty="0"/>
          </a:p>
          <a:p>
            <a:r>
              <a:rPr lang="en-US" sz="5600" dirty="0"/>
              <a:t>or waitress</a:t>
            </a:r>
            <a:endParaRPr lang="es-NI" sz="5600" dirty="0"/>
          </a:p>
          <a:p>
            <a:r>
              <a:rPr lang="en-US" sz="5600" dirty="0"/>
              <a:t>Adjectives to describe the </a:t>
            </a:r>
            <a:endParaRPr lang="es-NI" sz="5600" dirty="0"/>
          </a:p>
          <a:p>
            <a:r>
              <a:rPr lang="es-NI" sz="5600" dirty="0" err="1"/>
              <a:t>healthfulness</a:t>
            </a:r>
            <a:r>
              <a:rPr lang="es-NI" sz="5600" dirty="0"/>
              <a:t> </a:t>
            </a:r>
            <a:r>
              <a:rPr lang="es-NI" sz="5600" dirty="0" err="1"/>
              <a:t>of</a:t>
            </a:r>
            <a:r>
              <a:rPr lang="es-NI" sz="5600" dirty="0"/>
              <a:t> </a:t>
            </a:r>
            <a:r>
              <a:rPr lang="es-NI" sz="5600" dirty="0" err="1"/>
              <a:t>food</a:t>
            </a:r>
            <a:r>
              <a:rPr lang="es-NI" sz="5600" dirty="0"/>
              <a:t>.</a:t>
            </a:r>
          </a:p>
          <a:p>
            <a:pPr lvl="0"/>
            <a:r>
              <a:rPr lang="es-NI" sz="5600" b="1" dirty="0" err="1"/>
              <a:t>Objective</a:t>
            </a:r>
            <a:r>
              <a:rPr lang="es-NI" sz="5600" dirty="0"/>
              <a:t>: </a:t>
            </a:r>
            <a:r>
              <a:rPr lang="en-US" sz="4900" dirty="0"/>
              <a:t>Design a menu for a </a:t>
            </a:r>
            <a:r>
              <a:rPr lang="en-US" sz="4900" dirty="0" err="1"/>
              <a:t>restarutant</a:t>
            </a:r>
            <a:r>
              <a:rPr lang="en-US" sz="4900" dirty="0"/>
              <a:t>.</a:t>
            </a:r>
            <a:endParaRPr lang="es-NI" sz="4900" dirty="0"/>
          </a:p>
          <a:p>
            <a:pPr lvl="0"/>
            <a:r>
              <a:rPr lang="en-US" sz="4900" dirty="0"/>
              <a:t>Organize information about food, drinks, desserts and </a:t>
            </a:r>
            <a:r>
              <a:rPr lang="en-US" sz="4900" dirty="0" err="1"/>
              <a:t>apetizers</a:t>
            </a:r>
            <a:r>
              <a:rPr lang="en-US" sz="4900" dirty="0"/>
              <a:t>.</a:t>
            </a:r>
            <a:endParaRPr lang="es-NI" sz="4900" dirty="0"/>
          </a:p>
          <a:p>
            <a:endParaRPr lang="es-NI" sz="4900" dirty="0"/>
          </a:p>
          <a:p>
            <a:endParaRPr lang="es-NI" dirty="0"/>
          </a:p>
        </p:txBody>
      </p:sp>
      <p:pic>
        <p:nvPicPr>
          <p:cNvPr id="2052" name="Picture 4" descr="Food Vocabulary Words for English Learners">
            <a:extLst>
              <a:ext uri="{FF2B5EF4-FFF2-40B4-BE49-F238E27FC236}">
                <a16:creationId xmlns:a16="http://schemas.microsoft.com/office/drawing/2014/main" id="{33244C75-B08E-4407-B364-AD12C74A6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4" y="0"/>
            <a:ext cx="4121426" cy="60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3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C2961-5CCE-4555-8DDC-949CB7B0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308850"/>
          </a:xfrm>
        </p:spPr>
        <p:txBody>
          <a:bodyPr>
            <a:normAutofit fontScale="90000"/>
          </a:bodyPr>
          <a:lstStyle/>
          <a:p>
            <a:endParaRPr lang="es-NI" dirty="0"/>
          </a:p>
        </p:txBody>
      </p:sp>
      <p:pic>
        <p:nvPicPr>
          <p:cNvPr id="3074" name="Picture 2" descr="Formal Table Setting: Useful Tableware With Pictures - 7 E S L">
            <a:extLst>
              <a:ext uri="{FF2B5EF4-FFF2-40B4-BE49-F238E27FC236}">
                <a16:creationId xmlns:a16="http://schemas.microsoft.com/office/drawing/2014/main" id="{874B2AA2-97F1-4B8F-AD40-2FD75F2A95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5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DACEE-59E3-4086-B616-2BD104A7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4098" name="Picture 2" descr="FOOD PICTIONARY | Food vocabulary, Food words, Food">
            <a:extLst>
              <a:ext uri="{FF2B5EF4-FFF2-40B4-BE49-F238E27FC236}">
                <a16:creationId xmlns:a16="http://schemas.microsoft.com/office/drawing/2014/main" id="{781D3E77-6F6E-47FF-92B4-1235A4BBF3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" y="-1"/>
            <a:ext cx="11834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4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571324-6D64-4A25-8E87-140609DB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err="1"/>
              <a:t>Degrees</a:t>
            </a:r>
            <a:r>
              <a:rPr lang="es-NI" dirty="0"/>
              <a:t> </a:t>
            </a:r>
            <a:r>
              <a:rPr lang="es-NI" dirty="0" err="1"/>
              <a:t>of</a:t>
            </a:r>
            <a:r>
              <a:rPr lang="es-NI" dirty="0"/>
              <a:t> </a:t>
            </a:r>
            <a:r>
              <a:rPr lang="es-NI" dirty="0" err="1"/>
              <a:t>hunger</a:t>
            </a:r>
            <a:endParaRPr lang="es-NI" dirty="0"/>
          </a:p>
        </p:txBody>
      </p:sp>
      <p:pic>
        <p:nvPicPr>
          <p:cNvPr id="5122" name="Picture 2" descr="feelings, degrees of hunger | Language teaching, English words ...">
            <a:extLst>
              <a:ext uri="{FF2B5EF4-FFF2-40B4-BE49-F238E27FC236}">
                <a16:creationId xmlns:a16="http://schemas.microsoft.com/office/drawing/2014/main" id="{E39E400F-3B9F-48C6-9623-C64560B07C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53754"/>
            <a:ext cx="11277600" cy="41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ealth Food Nutrition Words On White Healthy Eating Wordcloud ...">
            <a:extLst>
              <a:ext uri="{FF2B5EF4-FFF2-40B4-BE49-F238E27FC236}">
                <a16:creationId xmlns:a16="http://schemas.microsoft.com/office/drawing/2014/main" id="{30DFE836-7B86-4895-B6D9-35EA7FBB7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496" y="4418"/>
            <a:ext cx="4575675" cy="18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56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588F6-C758-40A2-AC8D-00BCA0D7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6148" name="Picture 4" descr="English Language Practice: Ordering at a Restaurant">
            <a:extLst>
              <a:ext uri="{FF2B5EF4-FFF2-40B4-BE49-F238E27FC236}">
                <a16:creationId xmlns:a16="http://schemas.microsoft.com/office/drawing/2014/main" id="{750B4ACE-1794-4F03-93A8-43EAAB4CB0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" y="0"/>
            <a:ext cx="11926956" cy="690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2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67B54-29A0-4F4B-93AE-A27CC2000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AutoShape 2" descr="Healthy Food words concept, Health,Sport, Medical and Fitness ...">
            <a:extLst>
              <a:ext uri="{FF2B5EF4-FFF2-40B4-BE49-F238E27FC236}">
                <a16:creationId xmlns:a16="http://schemas.microsoft.com/office/drawing/2014/main" id="{4A134F39-7645-41EA-83DE-ECB935AE09C9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pic>
        <p:nvPicPr>
          <p:cNvPr id="1026" name="Picture 2" descr="240 Food Adjectives – Adjectives to Describe Food in English ...">
            <a:extLst>
              <a:ext uri="{FF2B5EF4-FFF2-40B4-BE49-F238E27FC236}">
                <a16:creationId xmlns:a16="http://schemas.microsoft.com/office/drawing/2014/main" id="{0D397DBB-267B-4DEE-9408-191EB8441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" y="0"/>
            <a:ext cx="11781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557C6-EB74-4223-B008-F6ADFA4E6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err="1"/>
              <a:t>examples</a:t>
            </a:r>
            <a:endParaRPr lang="es-NI" dirty="0"/>
          </a:p>
        </p:txBody>
      </p:sp>
      <p:pic>
        <p:nvPicPr>
          <p:cNvPr id="2050" name="Picture 2" descr="Vocabulario en inglés: El menú de un restaurante">
            <a:extLst>
              <a:ext uri="{FF2B5EF4-FFF2-40B4-BE49-F238E27FC236}">
                <a16:creationId xmlns:a16="http://schemas.microsoft.com/office/drawing/2014/main" id="{933AC4AC-F9E1-43C6-9082-CE07424B87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1853754"/>
            <a:ext cx="10588487" cy="41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67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7381A-C726-4E59-9CB6-00855C4E7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 err="1"/>
              <a:t>Task</a:t>
            </a:r>
            <a:r>
              <a:rPr lang="es-NI" dirty="0"/>
              <a:t> 2   </a:t>
            </a:r>
            <a:br>
              <a:rPr lang="es-NI" dirty="0"/>
            </a:br>
            <a:endParaRPr lang="es-NI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4D1F98-42DC-4FA7-BBBE-5A365F6EC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08497"/>
            <a:ext cx="7381461" cy="34506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Create or Design a menu for a restaurant.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After you finish the family tree send your file to my email:  </a:t>
            </a:r>
            <a:r>
              <a:rPr lang="en-US" dirty="0">
                <a:hlinkClick r:id="rId2"/>
              </a:rPr>
              <a:t>guia9calasanz@gmail.com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Due day: May 20 </a:t>
            </a:r>
            <a:r>
              <a:rPr lang="en-US" dirty="0" err="1"/>
              <a:t>th</a:t>
            </a:r>
            <a:r>
              <a:rPr lang="en-US" dirty="0"/>
              <a:t>, 2020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Score: 20 pts.</a:t>
            </a:r>
          </a:p>
          <a:p>
            <a:endParaRPr lang="es-NI" dirty="0"/>
          </a:p>
          <a:p>
            <a:endParaRPr lang="es-NI" dirty="0"/>
          </a:p>
        </p:txBody>
      </p:sp>
      <p:pic>
        <p:nvPicPr>
          <p:cNvPr id="3074" name="Picture 2" descr="Ordering in a Fast Fast Restaurant | Palavras, Atividades">
            <a:extLst>
              <a:ext uri="{FF2B5EF4-FFF2-40B4-BE49-F238E27FC236}">
                <a16:creationId xmlns:a16="http://schemas.microsoft.com/office/drawing/2014/main" id="{16846656-278D-40AE-A3CC-7D92D85D6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-265044"/>
            <a:ext cx="5791199" cy="712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64381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162</TotalTime>
  <Words>113</Words>
  <Application>Microsoft Office PowerPoint</Application>
  <PresentationFormat>Panorámica</PresentationFormat>
  <Paragraphs>20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Wingdings</vt:lpstr>
      <vt:lpstr>Galería</vt:lpstr>
      <vt:lpstr>Welcome to your English Class</vt:lpstr>
      <vt:lpstr>Unit 4 Food and restaurants  </vt:lpstr>
      <vt:lpstr>Presentación de PowerPoint</vt:lpstr>
      <vt:lpstr>Presentación de PowerPoint</vt:lpstr>
      <vt:lpstr>Degrees of hunger</vt:lpstr>
      <vt:lpstr>Presentación de PowerPoint</vt:lpstr>
      <vt:lpstr>Presentación de PowerPoint</vt:lpstr>
      <vt:lpstr>examples</vt:lpstr>
      <vt:lpstr>Task 2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English Class</dc:title>
  <dc:creator>Estudiante</dc:creator>
  <cp:lastModifiedBy>Carlos Sotelo Argüello</cp:lastModifiedBy>
  <cp:revision>14</cp:revision>
  <dcterms:created xsi:type="dcterms:W3CDTF">2020-05-05T15:12:05Z</dcterms:created>
  <dcterms:modified xsi:type="dcterms:W3CDTF">2020-05-14T08:13:36Z</dcterms:modified>
</cp:coreProperties>
</file>