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63" r:id="rId5"/>
    <p:sldId id="264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5794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4080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2985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09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089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394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963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352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814015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6436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3030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B4115-475B-4131-AC93-89457F7693FE}" type="datetimeFigureOut">
              <a:rPr lang="es-NI" smtClean="0"/>
              <a:t>14/5/2020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7103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mailto:guia9calasanz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9079A0-1EA7-4E6E-BF38-CD358B7399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291548"/>
            <a:ext cx="6155105" cy="4320209"/>
          </a:xfrm>
        </p:spPr>
        <p:txBody>
          <a:bodyPr/>
          <a:lstStyle/>
          <a:p>
            <a:r>
              <a:rPr lang="es-NI" dirty="0" err="1"/>
              <a:t>Welcome</a:t>
            </a:r>
            <a:r>
              <a:rPr lang="es-NI" dirty="0"/>
              <a:t> </a:t>
            </a:r>
            <a:r>
              <a:rPr lang="es-NI" dirty="0" err="1"/>
              <a:t>to</a:t>
            </a:r>
            <a:r>
              <a:rPr lang="es-NI" dirty="0"/>
              <a:t> </a:t>
            </a:r>
            <a:r>
              <a:rPr lang="es-NI" dirty="0" err="1"/>
              <a:t>your</a:t>
            </a:r>
            <a:r>
              <a:rPr lang="es-NI" dirty="0"/>
              <a:t> English </a:t>
            </a:r>
            <a:r>
              <a:rPr lang="es-NI" dirty="0" err="1"/>
              <a:t>Class</a:t>
            </a:r>
            <a:endParaRPr lang="es-NI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9828BF-90AC-4E00-A84E-D8814C700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512" y="4837042"/>
            <a:ext cx="9228201" cy="1015753"/>
          </a:xfrm>
        </p:spPr>
        <p:txBody>
          <a:bodyPr/>
          <a:lstStyle/>
          <a:p>
            <a:r>
              <a:rPr lang="es-NI" dirty="0" err="1"/>
              <a:t>By</a:t>
            </a:r>
            <a:r>
              <a:rPr lang="es-NI" dirty="0"/>
              <a:t> Mrs. </a:t>
            </a:r>
            <a:r>
              <a:rPr lang="es-NI" dirty="0" err="1"/>
              <a:t>Karol</a:t>
            </a:r>
            <a:r>
              <a:rPr lang="es-NI" dirty="0"/>
              <a:t> Ortega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2A34EAE-14CC-4DC8-981F-6964DF1177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4957" y="0"/>
            <a:ext cx="48370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572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5CB95A-6615-42F9-975C-C6D7AD9AB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179" y="512971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es-ES" dirty="0" err="1"/>
              <a:t>Unit</a:t>
            </a:r>
            <a:r>
              <a:rPr lang="es-ES" dirty="0"/>
              <a:t> 4</a:t>
            </a:r>
            <a:br>
              <a:rPr lang="es-NI" dirty="0"/>
            </a:br>
            <a:r>
              <a:rPr lang="en-US" dirty="0"/>
              <a:t>Reading for pleasure</a:t>
            </a:r>
            <a:br>
              <a:rPr lang="es-NI" dirty="0"/>
            </a:br>
            <a:br>
              <a:rPr lang="es-NI" dirty="0"/>
            </a:br>
            <a:br>
              <a:rPr lang="es-NI" dirty="0"/>
            </a:br>
            <a:br>
              <a:rPr lang="es-NI" dirty="0"/>
            </a:br>
            <a:endParaRPr lang="es-NI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579E1B-9EA9-413C-A607-068A382E9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2011680"/>
            <a:ext cx="5618126" cy="4958962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Content: Vocabulary:</a:t>
            </a:r>
          </a:p>
          <a:p>
            <a:r>
              <a:rPr lang="es-NI" dirty="0" err="1"/>
              <a:t>Genres</a:t>
            </a:r>
            <a:r>
              <a:rPr lang="es-NI" dirty="0"/>
              <a:t> </a:t>
            </a:r>
            <a:r>
              <a:rPr lang="es-NI" dirty="0" err="1"/>
              <a:t>of</a:t>
            </a:r>
            <a:r>
              <a:rPr lang="es-NI" dirty="0"/>
              <a:t> </a:t>
            </a:r>
            <a:r>
              <a:rPr lang="es-NI" dirty="0" err="1"/>
              <a:t>books</a:t>
            </a:r>
            <a:endParaRPr lang="es-NI" dirty="0"/>
          </a:p>
          <a:p>
            <a:r>
              <a:rPr lang="en-US" dirty="0"/>
              <a:t>Ways to describe a book</a:t>
            </a:r>
          </a:p>
          <a:p>
            <a:r>
              <a:rPr lang="en-US" dirty="0"/>
              <a:t>Some ways to enjoy reading </a:t>
            </a:r>
            <a:endParaRPr lang="es-NI" dirty="0"/>
          </a:p>
          <a:p>
            <a:pPr marL="0" indent="0">
              <a:buNone/>
            </a:pPr>
            <a:r>
              <a:rPr lang="es-NI" b="1" dirty="0" err="1"/>
              <a:t>Objective</a:t>
            </a:r>
            <a:r>
              <a:rPr lang="es-NI" dirty="0"/>
              <a:t>:</a:t>
            </a:r>
          </a:p>
          <a:p>
            <a:pPr lvl="0"/>
            <a:r>
              <a:rPr lang="en-US" dirty="0"/>
              <a:t>Identify different book genre.</a:t>
            </a:r>
            <a:endParaRPr lang="es-NI" dirty="0"/>
          </a:p>
          <a:p>
            <a:pPr lvl="0"/>
            <a:r>
              <a:rPr lang="en-US" dirty="0"/>
              <a:t>Describe a book using nouns and adjectives</a:t>
            </a:r>
            <a:endParaRPr lang="es-NI" dirty="0"/>
          </a:p>
          <a:p>
            <a:pPr marL="0" indent="0">
              <a:buNone/>
            </a:pPr>
            <a:endParaRPr lang="es-NI" dirty="0"/>
          </a:p>
          <a:p>
            <a:endParaRPr lang="es-NI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1D7C059-2C5E-4922-ABD2-FA4B4BB517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913" y="-139424"/>
            <a:ext cx="6626087" cy="623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839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71A683-74F1-419A-AC66-B87104DE1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pic>
        <p:nvPicPr>
          <p:cNvPr id="1028" name="Picture 4" descr="Reading Genres Vocabulary ~ Fiction Genres I need to study first ...">
            <a:extLst>
              <a:ext uri="{FF2B5EF4-FFF2-40B4-BE49-F238E27FC236}">
                <a16:creationId xmlns:a16="http://schemas.microsoft.com/office/drawing/2014/main" id="{23EC8E04-F59E-44A3-B5CA-A8D9C9BAE4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74" y="0"/>
            <a:ext cx="12046226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1066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FD75E8-34C4-4B9F-8496-B65B314DC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pic>
        <p:nvPicPr>
          <p:cNvPr id="2050" name="Picture 2" descr="Book hook-lesson">
            <a:extLst>
              <a:ext uri="{FF2B5EF4-FFF2-40B4-BE49-F238E27FC236}">
                <a16:creationId xmlns:a16="http://schemas.microsoft.com/office/drawing/2014/main" id="{C9CA7CBE-1EDC-42D8-92CF-01A72EBD1FD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65" y="0"/>
            <a:ext cx="12099235" cy="546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1970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2349BC-A852-481B-9B7C-78B06D976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pic>
        <p:nvPicPr>
          <p:cNvPr id="3074" name="Picture 2" descr="James Clements en Twitter: &quot;Tips to support reading at home… &quot;">
            <a:extLst>
              <a:ext uri="{FF2B5EF4-FFF2-40B4-BE49-F238E27FC236}">
                <a16:creationId xmlns:a16="http://schemas.microsoft.com/office/drawing/2014/main" id="{8049EAD9-2193-43C3-8599-90CF06D85FC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70" y="0"/>
            <a:ext cx="11767929" cy="6215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5828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1565AE-A25A-4AE9-AD09-F8C9C65BF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/>
              <a:t>Book </a:t>
            </a:r>
            <a:r>
              <a:rPr lang="es-NI" dirty="0" err="1"/>
              <a:t>presentation</a:t>
            </a:r>
            <a:endParaRPr lang="es-NI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038D154-3D8E-45B6-8868-5DC99E527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6718057" cy="3766185"/>
          </a:xfrm>
        </p:spPr>
        <p:txBody>
          <a:bodyPr>
            <a:normAutofit/>
          </a:bodyPr>
          <a:lstStyle/>
          <a:p>
            <a:r>
              <a:rPr lang="es-NI" dirty="0" err="1"/>
              <a:t>Choose</a:t>
            </a:r>
            <a:r>
              <a:rPr lang="es-NI" dirty="0"/>
              <a:t> a </a:t>
            </a:r>
            <a:r>
              <a:rPr lang="es-NI" dirty="0" err="1"/>
              <a:t>book</a:t>
            </a:r>
            <a:r>
              <a:rPr lang="es-NI" dirty="0"/>
              <a:t> </a:t>
            </a:r>
            <a:r>
              <a:rPr lang="es-NI" dirty="0" err="1"/>
              <a:t>of</a:t>
            </a:r>
            <a:r>
              <a:rPr lang="es-NI" dirty="0"/>
              <a:t> </a:t>
            </a:r>
            <a:r>
              <a:rPr lang="es-NI" dirty="0" err="1"/>
              <a:t>your</a:t>
            </a:r>
            <a:r>
              <a:rPr lang="es-NI" dirty="0"/>
              <a:t> </a:t>
            </a:r>
            <a:r>
              <a:rPr lang="es-NI" dirty="0" err="1"/>
              <a:t>preference</a:t>
            </a:r>
            <a:r>
              <a:rPr lang="es-NI" dirty="0"/>
              <a:t> </a:t>
            </a:r>
            <a:r>
              <a:rPr lang="es-NI" dirty="0" err="1"/>
              <a:t>genre</a:t>
            </a:r>
            <a:r>
              <a:rPr lang="es-NI" dirty="0"/>
              <a:t>.</a:t>
            </a:r>
          </a:p>
          <a:p>
            <a:r>
              <a:rPr lang="es-NI" dirty="0" err="1"/>
              <a:t>Read</a:t>
            </a:r>
            <a:r>
              <a:rPr lang="es-NI" dirty="0"/>
              <a:t> </a:t>
            </a:r>
            <a:r>
              <a:rPr lang="es-NI" dirty="0" err="1"/>
              <a:t>it!</a:t>
            </a:r>
            <a:endParaRPr lang="es-NI" dirty="0"/>
          </a:p>
          <a:p>
            <a:r>
              <a:rPr lang="en-US" dirty="0"/>
              <a:t>Then write and present the summary of your book. Include a brief descriptions of the main characters. </a:t>
            </a:r>
          </a:p>
          <a:p>
            <a:r>
              <a:rPr lang="en-US" dirty="0"/>
              <a:t>Also answer these few questions:</a:t>
            </a:r>
          </a:p>
          <a:p>
            <a:r>
              <a:rPr lang="en-US" dirty="0"/>
              <a:t>What is/was your favorite part?</a:t>
            </a:r>
          </a:p>
          <a:p>
            <a:r>
              <a:rPr lang="en-US" dirty="0"/>
              <a:t>What good message you take with you from the book?</a:t>
            </a:r>
            <a:endParaRPr lang="es-NI" dirty="0"/>
          </a:p>
          <a:p>
            <a:endParaRPr lang="es-NI" dirty="0" err="1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9DB205F-90E2-4CEB-9331-2DA7F197D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748" y="170728"/>
            <a:ext cx="2425148" cy="1683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459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87381A-C726-4E59-9CB6-00855C4E7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err="1"/>
              <a:t>Task</a:t>
            </a:r>
            <a:r>
              <a:rPr lang="es-NI" dirty="0"/>
              <a:t> 2  </a:t>
            </a:r>
            <a:br>
              <a:rPr lang="es-NI" dirty="0"/>
            </a:br>
            <a:endParaRPr lang="es-NI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D1F98-42DC-4FA7-BBBE-5A365F6EC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5525361" cy="376618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After you finish the task send your file to my email:  </a:t>
            </a:r>
            <a:r>
              <a:rPr lang="en-US" dirty="0">
                <a:hlinkClick r:id="rId2"/>
              </a:rPr>
              <a:t>guia9calasanz@gmail.com</a:t>
            </a:r>
            <a:r>
              <a:rPr lang="en-US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Due day: May 20 </a:t>
            </a:r>
            <a:r>
              <a:rPr lang="en-US" dirty="0" err="1"/>
              <a:t>th</a:t>
            </a:r>
            <a:r>
              <a:rPr lang="en-US" dirty="0"/>
              <a:t>, 2020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Score: 20 pts.</a:t>
            </a:r>
          </a:p>
          <a:p>
            <a:endParaRPr lang="es-NI" dirty="0"/>
          </a:p>
          <a:p>
            <a:endParaRPr lang="es-NI" dirty="0"/>
          </a:p>
        </p:txBody>
      </p:sp>
      <p:pic>
        <p:nvPicPr>
          <p:cNvPr id="4098" name="Picture 2" descr="Flowers and Candy Don't Last. Give Books this Valentine's Day ...">
            <a:extLst>
              <a:ext uri="{FF2B5EF4-FFF2-40B4-BE49-F238E27FC236}">
                <a16:creationId xmlns:a16="http://schemas.microsoft.com/office/drawing/2014/main" id="{FF2EE0BF-D0C0-4540-9563-BFBE79DB1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452" y="-1"/>
            <a:ext cx="6387548" cy="6053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2164381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289</TotalTime>
  <Words>141</Words>
  <Application>Microsoft Office PowerPoint</Application>
  <PresentationFormat>Panorámica</PresentationFormat>
  <Paragraphs>23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Wingdings</vt:lpstr>
      <vt:lpstr>Galería</vt:lpstr>
      <vt:lpstr>Welcome to your English Class</vt:lpstr>
      <vt:lpstr>Unit 4 Reading for pleasure    </vt:lpstr>
      <vt:lpstr>Presentación de PowerPoint</vt:lpstr>
      <vt:lpstr>Presentación de PowerPoint</vt:lpstr>
      <vt:lpstr>Presentación de PowerPoint</vt:lpstr>
      <vt:lpstr>Book presentation</vt:lpstr>
      <vt:lpstr>Task 2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your English Class</dc:title>
  <dc:creator>Estudiante</dc:creator>
  <cp:lastModifiedBy>Carlos Sotelo Argüello</cp:lastModifiedBy>
  <cp:revision>19</cp:revision>
  <dcterms:created xsi:type="dcterms:W3CDTF">2020-05-05T15:12:05Z</dcterms:created>
  <dcterms:modified xsi:type="dcterms:W3CDTF">2020-05-14T09:50:11Z</dcterms:modified>
</cp:coreProperties>
</file>