
<file path=[Content_Types].xml><?xml version="1.0" encoding="utf-8"?>
<Types xmlns="http://schemas.openxmlformats.org/package/2006/content-types">
  <Default Extension="jfif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2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255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69044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5971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586684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6871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683085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2931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0007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081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97258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N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51914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00AB4115-475B-4131-AC93-89457F7693FE}" type="datetimeFigureOut">
              <a:rPr lang="es-NI" smtClean="0"/>
              <a:t>5/5/2020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82F628D-9D6B-47C5-9B00-0699FA17F2C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89112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guia9calasanz@gmail.com" TargetMode="External"/><Relationship Id="rId2" Type="http://schemas.openxmlformats.org/officeDocument/2006/relationships/hyperlink" Target="mailto:kortega@colegiocalasanz.edu.n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6363E82-A161-4EE1-8CC3-4FB977AB9F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929" y="1"/>
            <a:ext cx="5166071" cy="671885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F9079A0-1EA7-4E6E-BF38-CD358B739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291548"/>
            <a:ext cx="6155105" cy="4320209"/>
          </a:xfrm>
        </p:spPr>
        <p:txBody>
          <a:bodyPr/>
          <a:lstStyle/>
          <a:p>
            <a:r>
              <a:rPr lang="es-NI" dirty="0" err="1"/>
              <a:t>Welcome</a:t>
            </a:r>
            <a:r>
              <a:rPr lang="es-NI" dirty="0"/>
              <a:t> </a:t>
            </a:r>
            <a:r>
              <a:rPr lang="es-NI" dirty="0" err="1"/>
              <a:t>to</a:t>
            </a:r>
            <a:r>
              <a:rPr lang="es-NI" dirty="0"/>
              <a:t> </a:t>
            </a:r>
            <a:r>
              <a:rPr lang="es-NI" dirty="0" err="1"/>
              <a:t>your</a:t>
            </a:r>
            <a:r>
              <a:rPr lang="es-NI" dirty="0"/>
              <a:t> English </a:t>
            </a:r>
            <a:r>
              <a:rPr lang="es-NI" dirty="0" err="1"/>
              <a:t>Class</a:t>
            </a:r>
            <a:endParaRPr lang="es-NI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9828BF-90AC-4E00-A84E-D8814C700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4837042"/>
            <a:ext cx="9228201" cy="1015753"/>
          </a:xfrm>
        </p:spPr>
        <p:txBody>
          <a:bodyPr/>
          <a:lstStyle/>
          <a:p>
            <a:r>
              <a:rPr lang="es-NI" dirty="0" err="1"/>
              <a:t>By</a:t>
            </a:r>
            <a:r>
              <a:rPr lang="es-NI" dirty="0"/>
              <a:t> Mrs. </a:t>
            </a:r>
            <a:r>
              <a:rPr lang="es-NI" dirty="0" err="1"/>
              <a:t>Karol</a:t>
            </a:r>
            <a:r>
              <a:rPr lang="es-NI" dirty="0"/>
              <a:t> Ortega</a:t>
            </a:r>
          </a:p>
        </p:txBody>
      </p:sp>
    </p:spTree>
    <p:extLst>
      <p:ext uri="{BB962C8B-B14F-4D97-AF65-F5344CB8AC3E}">
        <p14:creationId xmlns:p14="http://schemas.microsoft.com/office/powerpoint/2010/main" val="247657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CB95A-6615-42F9-975C-C6D7AD9AB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Unit</a:t>
            </a:r>
            <a:r>
              <a:rPr lang="es-ES" dirty="0"/>
              <a:t> 3</a:t>
            </a:r>
            <a:br>
              <a:rPr lang="es-NI" dirty="0"/>
            </a:br>
            <a:r>
              <a:rPr lang="es-ES" dirty="0" err="1"/>
              <a:t>Staying</a:t>
            </a:r>
            <a:r>
              <a:rPr lang="es-ES" dirty="0"/>
              <a:t> in </a:t>
            </a:r>
            <a:r>
              <a:rPr lang="es-ES" dirty="0" err="1"/>
              <a:t>hotels</a:t>
            </a:r>
            <a:br>
              <a:rPr lang="es-NI" dirty="0"/>
            </a:br>
            <a:br>
              <a:rPr lang="es-NI" dirty="0"/>
            </a:br>
            <a:endParaRPr lang="es-NI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579E1B-9EA9-413C-A607-068A382E9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2011680"/>
            <a:ext cx="5618126" cy="4958962"/>
          </a:xfrm>
        </p:spPr>
        <p:txBody>
          <a:bodyPr/>
          <a:lstStyle/>
          <a:p>
            <a:r>
              <a:rPr lang="en-US" b="1" dirty="0"/>
              <a:t>Content: Vocabulary:</a:t>
            </a:r>
            <a:endParaRPr lang="es-NI" dirty="0"/>
          </a:p>
          <a:p>
            <a:r>
              <a:rPr lang="en-US" dirty="0"/>
              <a:t>•Hotel room types and kinds </a:t>
            </a:r>
            <a:endParaRPr lang="es-NI" dirty="0"/>
          </a:p>
          <a:p>
            <a:r>
              <a:rPr lang="en-US" dirty="0"/>
              <a:t>of beds.</a:t>
            </a:r>
            <a:endParaRPr lang="es-NI" dirty="0"/>
          </a:p>
          <a:p>
            <a:r>
              <a:rPr lang="en-US" dirty="0"/>
              <a:t>• Hotel room amenities and </a:t>
            </a:r>
            <a:endParaRPr lang="es-NI" dirty="0"/>
          </a:p>
          <a:p>
            <a:r>
              <a:rPr lang="en-US" dirty="0"/>
              <a:t>Services.</a:t>
            </a:r>
            <a:endParaRPr lang="es-NI" dirty="0"/>
          </a:p>
          <a:p>
            <a:r>
              <a:rPr lang="es-NI" b="1" dirty="0" err="1"/>
              <a:t>Objective</a:t>
            </a:r>
            <a:r>
              <a:rPr lang="es-NI" dirty="0"/>
              <a:t>:</a:t>
            </a:r>
            <a:r>
              <a:rPr lang="en-US" dirty="0"/>
              <a:t>Design a digital or paper-based touristic brochure to offer hotel room types, amenities and different services.</a:t>
            </a:r>
            <a:endParaRPr lang="es-NI" dirty="0"/>
          </a:p>
          <a:p>
            <a:endParaRPr lang="es-NI" dirty="0"/>
          </a:p>
          <a:p>
            <a:endParaRPr lang="es-NI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E68F320-D18A-49B3-961A-BEC881C9B6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470" y="0"/>
            <a:ext cx="6281529" cy="667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3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54B5D4-BD67-43E9-AFE5-F480EA810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Relationships and marital status</a:t>
            </a:r>
            <a:endParaRPr lang="es-NI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A059A9D9-F14C-4229-B5EF-8861E331AE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83" y="0"/>
            <a:ext cx="9833113" cy="6705599"/>
          </a:xfrm>
        </p:spPr>
      </p:pic>
    </p:spTree>
    <p:extLst>
      <p:ext uri="{BB962C8B-B14F-4D97-AF65-F5344CB8AC3E}">
        <p14:creationId xmlns:p14="http://schemas.microsoft.com/office/powerpoint/2010/main" val="1619291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68D5E-766E-4A0C-B0AE-61C76D606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797836-97AC-4369-817E-E58B345DD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2AE1703-02B8-4069-807F-10866A09C8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24" y="-172278"/>
            <a:ext cx="109860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BC2961-5CCE-4555-8DDC-949CB7B0C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308850"/>
          </a:xfrm>
        </p:spPr>
        <p:txBody>
          <a:bodyPr>
            <a:normAutofit fontScale="90000"/>
          </a:bodyPr>
          <a:lstStyle/>
          <a:p>
            <a:endParaRPr lang="es-NI" dirty="0"/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C8742B4D-158B-4734-950E-E579351624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35" y="92765"/>
            <a:ext cx="11322741" cy="6265701"/>
          </a:xfrm>
        </p:spPr>
      </p:pic>
    </p:spTree>
    <p:extLst>
      <p:ext uri="{BB962C8B-B14F-4D97-AF65-F5344CB8AC3E}">
        <p14:creationId xmlns:p14="http://schemas.microsoft.com/office/powerpoint/2010/main" val="3929950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1565AE-A25A-4AE9-AD09-F8C9C65BF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4BE033D6-8AF9-4567-9E9F-AE0385E6B4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65" y="159026"/>
            <a:ext cx="9488557" cy="6698974"/>
          </a:xfrm>
        </p:spPr>
      </p:pic>
    </p:spTree>
    <p:extLst>
      <p:ext uri="{BB962C8B-B14F-4D97-AF65-F5344CB8AC3E}">
        <p14:creationId xmlns:p14="http://schemas.microsoft.com/office/powerpoint/2010/main" val="4239459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87381A-C726-4E59-9CB6-00855C4E7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err="1"/>
              <a:t>Task</a:t>
            </a:r>
            <a:r>
              <a:rPr lang="es-NI" dirty="0"/>
              <a:t> 1   </a:t>
            </a:r>
            <a:br>
              <a:rPr lang="es-NI" dirty="0"/>
            </a:br>
            <a:endParaRPr lang="es-NI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D1F98-42DC-4FA7-BBBE-5A365F6EC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5525361" cy="376618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Create a touristic Brochure.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You can give your original name to your hotel. Explain your services and amenities a customer can enjoy in your hotel.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After you finish </a:t>
            </a:r>
            <a:r>
              <a:rPr lang="en-US"/>
              <a:t>the touristic Brochure </a:t>
            </a:r>
            <a:r>
              <a:rPr lang="en-US" dirty="0"/>
              <a:t>send your file to my email: </a:t>
            </a:r>
            <a:r>
              <a:rPr lang="en-US" dirty="0">
                <a:hlinkClick r:id="rId2"/>
              </a:rPr>
              <a:t>kortega@colegiocalasanz.edu.ni</a:t>
            </a:r>
            <a:r>
              <a:rPr lang="en-US" dirty="0"/>
              <a:t>  ó </a:t>
            </a:r>
            <a:r>
              <a:rPr lang="en-US" dirty="0">
                <a:hlinkClick r:id="rId3"/>
              </a:rPr>
              <a:t>guia9calasanz@gmail.com</a:t>
            </a:r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Due day: May 13 </a:t>
            </a:r>
            <a:r>
              <a:rPr lang="en-US" dirty="0" err="1"/>
              <a:t>th</a:t>
            </a:r>
            <a:r>
              <a:rPr lang="en-US" dirty="0"/>
              <a:t>, 2020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Score: 20 pts.</a:t>
            </a:r>
          </a:p>
          <a:p>
            <a:endParaRPr lang="es-NI" dirty="0"/>
          </a:p>
          <a:p>
            <a:endParaRPr lang="es-NI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4CE6EA3-5D74-4FE1-B68F-6784A0237E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43" y="279400"/>
            <a:ext cx="5389218" cy="597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16438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Metropolitan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TM03457491[[fn=Metrópoli]]</Template>
  <TotalTime>76</TotalTime>
  <Words>132</Words>
  <Application>Microsoft Office PowerPoint</Application>
  <PresentationFormat>Panorámica</PresentationFormat>
  <Paragraphs>17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 Light</vt:lpstr>
      <vt:lpstr>Wingdings</vt:lpstr>
      <vt:lpstr>Metropolitano</vt:lpstr>
      <vt:lpstr>Welcome to your English Class</vt:lpstr>
      <vt:lpstr>Unit 3 Staying in hotels  </vt:lpstr>
      <vt:lpstr>Relationships and marital status</vt:lpstr>
      <vt:lpstr>Presentación de PowerPoint</vt:lpstr>
      <vt:lpstr>Presentación de PowerPoint</vt:lpstr>
      <vt:lpstr>Presentación de PowerPoint</vt:lpstr>
      <vt:lpstr>Task 1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your English Class</dc:title>
  <dc:creator>Estudiante</dc:creator>
  <cp:lastModifiedBy>Estudiante</cp:lastModifiedBy>
  <cp:revision>11</cp:revision>
  <dcterms:created xsi:type="dcterms:W3CDTF">2020-05-05T15:12:05Z</dcterms:created>
  <dcterms:modified xsi:type="dcterms:W3CDTF">2020-05-05T22:57:58Z</dcterms:modified>
</cp:coreProperties>
</file>