
<file path=[Content_Types].xml><?xml version="1.0" encoding="utf-8"?>
<Types xmlns="http://schemas.openxmlformats.org/package/2006/content-types">
  <Default Extension="jfif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2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255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69044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5971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586684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6871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683085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2931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0007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081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97258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N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51914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89112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guia9calasanz@gmail.com" TargetMode="External"/><Relationship Id="rId2" Type="http://schemas.openxmlformats.org/officeDocument/2006/relationships/hyperlink" Target="mailto:kortega@colegiocalasanz.edu.n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6363E82-A161-4EE1-8CC3-4FB977AB9F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929" y="1"/>
            <a:ext cx="5166071" cy="671885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F9079A0-1EA7-4E6E-BF38-CD358B739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291548"/>
            <a:ext cx="6155105" cy="4320209"/>
          </a:xfrm>
        </p:spPr>
        <p:txBody>
          <a:bodyPr/>
          <a:lstStyle/>
          <a:p>
            <a:r>
              <a:rPr lang="es-NI" dirty="0" err="1"/>
              <a:t>Welcome</a:t>
            </a:r>
            <a:r>
              <a:rPr lang="es-NI" dirty="0"/>
              <a:t> </a:t>
            </a:r>
            <a:r>
              <a:rPr lang="es-NI" dirty="0" err="1"/>
              <a:t>to</a:t>
            </a:r>
            <a:r>
              <a:rPr lang="es-NI" dirty="0"/>
              <a:t> </a:t>
            </a:r>
            <a:r>
              <a:rPr lang="es-NI" dirty="0" err="1"/>
              <a:t>your</a:t>
            </a:r>
            <a:r>
              <a:rPr lang="es-NI" dirty="0"/>
              <a:t> English </a:t>
            </a:r>
            <a:r>
              <a:rPr lang="es-NI" dirty="0" err="1"/>
              <a:t>Class</a:t>
            </a:r>
            <a:endParaRPr lang="es-NI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9828BF-90AC-4E00-A84E-D8814C700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4837042"/>
            <a:ext cx="9228201" cy="1015753"/>
          </a:xfrm>
        </p:spPr>
        <p:txBody>
          <a:bodyPr/>
          <a:lstStyle/>
          <a:p>
            <a:r>
              <a:rPr lang="es-NI" dirty="0" err="1"/>
              <a:t>By</a:t>
            </a:r>
            <a:r>
              <a:rPr lang="es-NI" dirty="0"/>
              <a:t> Mrs. </a:t>
            </a:r>
            <a:r>
              <a:rPr lang="es-NI" dirty="0" err="1"/>
              <a:t>Karol</a:t>
            </a:r>
            <a:r>
              <a:rPr lang="es-NI" dirty="0"/>
              <a:t> Ortega</a:t>
            </a:r>
          </a:p>
        </p:txBody>
      </p:sp>
    </p:spTree>
    <p:extLst>
      <p:ext uri="{BB962C8B-B14F-4D97-AF65-F5344CB8AC3E}">
        <p14:creationId xmlns:p14="http://schemas.microsoft.com/office/powerpoint/2010/main" val="247657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CB95A-6615-42F9-975C-C6D7AD9AB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r>
              <a:rPr lang="es-ES" dirty="0" err="1"/>
              <a:t>Unit</a:t>
            </a:r>
            <a:r>
              <a:rPr lang="es-ES" dirty="0"/>
              <a:t> 3</a:t>
            </a:r>
            <a:br>
              <a:rPr lang="es-NI" dirty="0"/>
            </a:br>
            <a:r>
              <a:rPr lang="en-US" dirty="0"/>
              <a:t>Getting things done</a:t>
            </a:r>
            <a:br>
              <a:rPr lang="es-NI" dirty="0"/>
            </a:br>
            <a:br>
              <a:rPr lang="es-NI" dirty="0"/>
            </a:br>
            <a:br>
              <a:rPr lang="es-NI" dirty="0"/>
            </a:br>
            <a:endParaRPr lang="es-NI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579E1B-9EA9-413C-A607-068A382E9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2011680"/>
            <a:ext cx="5618126" cy="4958962"/>
          </a:xfrm>
        </p:spPr>
        <p:txBody>
          <a:bodyPr/>
          <a:lstStyle/>
          <a:p>
            <a:r>
              <a:rPr lang="en-US" b="1" dirty="0"/>
              <a:t>Content: Vocabulary: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NI" dirty="0" err="1"/>
              <a:t>Ways</a:t>
            </a:r>
            <a:r>
              <a:rPr lang="es-NI" dirty="0"/>
              <a:t> </a:t>
            </a:r>
            <a:r>
              <a:rPr lang="es-NI" dirty="0" err="1"/>
              <a:t>to</a:t>
            </a:r>
            <a:r>
              <a:rPr lang="es-NI" dirty="0"/>
              <a:t> </a:t>
            </a:r>
            <a:r>
              <a:rPr lang="es-NI" dirty="0" err="1"/>
              <a:t>indicate</a:t>
            </a:r>
            <a:r>
              <a:rPr lang="es-NI" dirty="0"/>
              <a:t> </a:t>
            </a:r>
            <a:r>
              <a:rPr lang="es-NI" dirty="0" err="1"/>
              <a:t>acceptance</a:t>
            </a:r>
            <a:endParaRPr lang="es-NI" dirty="0"/>
          </a:p>
          <a:p>
            <a:r>
              <a:rPr lang="es-NI" dirty="0" err="1"/>
              <a:t>Services</a:t>
            </a:r>
            <a:endParaRPr lang="es-NI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Planning and running an event</a:t>
            </a:r>
            <a:endParaRPr lang="es-NI" dirty="0"/>
          </a:p>
          <a:p>
            <a:r>
              <a:rPr lang="en-US" dirty="0"/>
              <a:t>•</a:t>
            </a:r>
            <a:r>
              <a:rPr lang="es-NI" b="1" dirty="0" err="1"/>
              <a:t>Objective</a:t>
            </a:r>
            <a:r>
              <a:rPr lang="es-NI" dirty="0"/>
              <a:t>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/>
              <a:t>Design a digital or paper-based  brochure/wall-paper to promote a social event</a:t>
            </a:r>
            <a:endParaRPr lang="es-NI" dirty="0"/>
          </a:p>
          <a:p>
            <a:pPr>
              <a:buFont typeface="Wingdings" panose="05000000000000000000" pitchFamily="2" charset="2"/>
              <a:buChar char="Ø"/>
            </a:pPr>
            <a:r>
              <a:rPr lang="es-NI" dirty="0" err="1"/>
              <a:t>Organize</a:t>
            </a:r>
            <a:r>
              <a:rPr lang="es-NI" dirty="0"/>
              <a:t>  </a:t>
            </a:r>
            <a:r>
              <a:rPr lang="es-NI" dirty="0" err="1"/>
              <a:t>information</a:t>
            </a:r>
            <a:r>
              <a:rPr lang="es-NI" dirty="0"/>
              <a:t> in a </a:t>
            </a:r>
            <a:r>
              <a:rPr lang="es-NI" dirty="0" err="1"/>
              <a:t>wall-paper</a:t>
            </a:r>
            <a:r>
              <a:rPr lang="es-NI" dirty="0"/>
              <a:t> </a:t>
            </a:r>
            <a:r>
              <a:rPr lang="es-NI" dirty="0" err="1"/>
              <a:t>or</a:t>
            </a:r>
            <a:r>
              <a:rPr lang="es-NI" dirty="0"/>
              <a:t> </a:t>
            </a:r>
            <a:r>
              <a:rPr lang="es-NI" dirty="0" err="1"/>
              <a:t>brochure</a:t>
            </a:r>
            <a:endParaRPr lang="es-NI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F8579A0-ABD8-4D94-A09F-00ABF62F8B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58707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3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01C04716-130F-4F0D-BAEF-2B38945057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4070" y="0"/>
            <a:ext cx="12284766" cy="7142922"/>
          </a:xfrm>
        </p:spPr>
      </p:pic>
    </p:spTree>
    <p:extLst>
      <p:ext uri="{BB962C8B-B14F-4D97-AF65-F5344CB8AC3E}">
        <p14:creationId xmlns:p14="http://schemas.microsoft.com/office/powerpoint/2010/main" val="1619291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68D5E-766E-4A0C-B0AE-61C76D606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FE3CCC16-516C-4F7B-8026-6F68C97E73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7" y="0"/>
            <a:ext cx="11873948" cy="7050157"/>
          </a:xfrm>
        </p:spPr>
      </p:pic>
    </p:spTree>
    <p:extLst>
      <p:ext uri="{BB962C8B-B14F-4D97-AF65-F5344CB8AC3E}">
        <p14:creationId xmlns:p14="http://schemas.microsoft.com/office/powerpoint/2010/main" val="411803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1565AE-A25A-4AE9-AD09-F8C9C65BF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/>
              <a:t>Book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038D154-3D8E-45B6-8868-5DC99E527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6718057" cy="3766185"/>
          </a:xfrm>
        </p:spPr>
        <p:txBody>
          <a:bodyPr/>
          <a:lstStyle/>
          <a:p>
            <a:r>
              <a:rPr lang="es-NI" dirty="0" err="1"/>
              <a:t>If</a:t>
            </a:r>
            <a:r>
              <a:rPr lang="es-NI" dirty="0"/>
              <a:t> </a:t>
            </a:r>
            <a:r>
              <a:rPr lang="es-NI" dirty="0" err="1"/>
              <a:t>you</a:t>
            </a:r>
            <a:r>
              <a:rPr lang="es-NI" dirty="0"/>
              <a:t> </a:t>
            </a:r>
            <a:r>
              <a:rPr lang="es-NI" dirty="0" err="1"/>
              <a:t>have</a:t>
            </a:r>
            <a:r>
              <a:rPr lang="es-NI" dirty="0"/>
              <a:t> </a:t>
            </a:r>
            <a:r>
              <a:rPr lang="es-NI" dirty="0" err="1"/>
              <a:t>your</a:t>
            </a:r>
            <a:r>
              <a:rPr lang="es-NI" dirty="0"/>
              <a:t> </a:t>
            </a:r>
            <a:r>
              <a:rPr lang="es-NI" dirty="0" err="1"/>
              <a:t>book</a:t>
            </a:r>
            <a:r>
              <a:rPr lang="es-NI" dirty="0"/>
              <a:t> </a:t>
            </a:r>
            <a:r>
              <a:rPr lang="es-NI" dirty="0" err="1"/>
              <a:t>you</a:t>
            </a:r>
            <a:r>
              <a:rPr lang="es-NI" dirty="0"/>
              <a:t> can </a:t>
            </a:r>
            <a:r>
              <a:rPr lang="es-NI" dirty="0" err="1"/>
              <a:t>go</a:t>
            </a:r>
            <a:r>
              <a:rPr lang="es-NI" dirty="0"/>
              <a:t> </a:t>
            </a:r>
            <a:r>
              <a:rPr lang="es-NI" dirty="0" err="1"/>
              <a:t>to</a:t>
            </a:r>
            <a:r>
              <a:rPr lang="es-NI" dirty="0"/>
              <a:t> </a:t>
            </a:r>
            <a:r>
              <a:rPr lang="es-NI" dirty="0" err="1"/>
              <a:t>pages</a:t>
            </a:r>
            <a:r>
              <a:rPr lang="es-NI" dirty="0"/>
              <a:t> 34 and 35 </a:t>
            </a:r>
            <a:r>
              <a:rPr lang="es-NI" dirty="0" err="1"/>
              <a:t>to</a:t>
            </a:r>
            <a:r>
              <a:rPr lang="es-NI" dirty="0"/>
              <a:t> </a:t>
            </a:r>
            <a:r>
              <a:rPr lang="es-NI" dirty="0" err="1"/>
              <a:t>see</a:t>
            </a:r>
            <a:r>
              <a:rPr lang="es-NI" dirty="0"/>
              <a:t> </a:t>
            </a:r>
            <a:r>
              <a:rPr lang="es-NI" dirty="0" err="1"/>
              <a:t>well</a:t>
            </a:r>
            <a:r>
              <a:rPr lang="es-NI" dirty="0"/>
              <a:t> </a:t>
            </a:r>
            <a:r>
              <a:rPr lang="es-NI" dirty="0" err="1"/>
              <a:t>the</a:t>
            </a:r>
            <a:r>
              <a:rPr lang="es-NI" dirty="0"/>
              <a:t> </a:t>
            </a:r>
            <a:r>
              <a:rPr lang="es-NI" dirty="0" err="1"/>
              <a:t>images</a:t>
            </a:r>
            <a:r>
              <a:rPr lang="es-NI" dirty="0"/>
              <a:t>.</a:t>
            </a:r>
          </a:p>
          <a:p>
            <a:r>
              <a:rPr lang="es-NI" dirty="0"/>
              <a:t>I </a:t>
            </a:r>
            <a:r>
              <a:rPr lang="es-NI" dirty="0" err="1"/>
              <a:t>want</a:t>
            </a:r>
            <a:r>
              <a:rPr lang="es-NI" dirty="0"/>
              <a:t> </a:t>
            </a:r>
            <a:r>
              <a:rPr lang="es-NI" dirty="0" err="1"/>
              <a:t>you</a:t>
            </a:r>
            <a:r>
              <a:rPr lang="es-NI" dirty="0"/>
              <a:t> </a:t>
            </a:r>
            <a:r>
              <a:rPr lang="es-NI" dirty="0" err="1"/>
              <a:t>to</a:t>
            </a:r>
            <a:r>
              <a:rPr lang="es-NI" dirty="0"/>
              <a:t> plan </a:t>
            </a:r>
            <a:r>
              <a:rPr lang="es-NI" dirty="0" err="1"/>
              <a:t>an</a:t>
            </a:r>
            <a:r>
              <a:rPr lang="es-NI" dirty="0"/>
              <a:t> evento </a:t>
            </a:r>
            <a:r>
              <a:rPr lang="es-NI" dirty="0" err="1"/>
              <a:t>for</a:t>
            </a:r>
            <a:r>
              <a:rPr lang="es-NI" dirty="0"/>
              <a:t> </a:t>
            </a:r>
            <a:r>
              <a:rPr lang="es-NI" dirty="0" err="1"/>
              <a:t>your</a:t>
            </a:r>
            <a:r>
              <a:rPr lang="es-NI" dirty="0"/>
              <a:t> </a:t>
            </a:r>
            <a:r>
              <a:rPr lang="es-NI" dirty="0" err="1"/>
              <a:t>class</a:t>
            </a:r>
            <a:r>
              <a:rPr lang="es-NI" dirty="0"/>
              <a:t>, </a:t>
            </a:r>
            <a:r>
              <a:rPr lang="es-NI" dirty="0" err="1"/>
              <a:t>school</a:t>
            </a:r>
            <a:r>
              <a:rPr lang="es-NI" dirty="0"/>
              <a:t> </a:t>
            </a:r>
            <a:r>
              <a:rPr lang="es-NI" dirty="0" err="1"/>
              <a:t>or</a:t>
            </a:r>
            <a:r>
              <a:rPr lang="es-NI" dirty="0"/>
              <a:t> </a:t>
            </a:r>
            <a:r>
              <a:rPr lang="es-NI" dirty="0" err="1"/>
              <a:t>community</a:t>
            </a:r>
            <a:r>
              <a:rPr lang="es-NI" dirty="0"/>
              <a:t>. </a:t>
            </a:r>
            <a:r>
              <a:rPr lang="es-NI" dirty="0" err="1"/>
              <a:t>Fill</a:t>
            </a:r>
            <a:r>
              <a:rPr lang="es-NI" dirty="0"/>
              <a:t> </a:t>
            </a:r>
            <a:r>
              <a:rPr lang="es-NI" dirty="0" err="1"/>
              <a:t>out</a:t>
            </a:r>
            <a:r>
              <a:rPr lang="es-NI" dirty="0"/>
              <a:t> </a:t>
            </a:r>
            <a:r>
              <a:rPr lang="es-NI" dirty="0" err="1"/>
              <a:t>the</a:t>
            </a:r>
            <a:r>
              <a:rPr lang="es-NI" dirty="0"/>
              <a:t> </a:t>
            </a:r>
            <a:r>
              <a:rPr lang="es-NI" dirty="0" err="1"/>
              <a:t>form</a:t>
            </a:r>
            <a:r>
              <a:rPr lang="es-NI" dirty="0"/>
              <a:t> </a:t>
            </a:r>
            <a:r>
              <a:rPr lang="es-NI" dirty="0" err="1"/>
              <a:t>on</a:t>
            </a:r>
            <a:r>
              <a:rPr lang="es-NI" dirty="0"/>
              <a:t> page 35.</a:t>
            </a:r>
          </a:p>
          <a:p>
            <a:r>
              <a:rPr lang="es-NI" dirty="0" err="1"/>
              <a:t>Then</a:t>
            </a:r>
            <a:r>
              <a:rPr lang="es-NI" dirty="0"/>
              <a:t> </a:t>
            </a:r>
            <a:r>
              <a:rPr lang="es-NI" dirty="0" err="1"/>
              <a:t>make</a:t>
            </a:r>
            <a:r>
              <a:rPr lang="es-NI" dirty="0"/>
              <a:t> a </a:t>
            </a:r>
            <a:r>
              <a:rPr lang="es-NI" dirty="0" err="1"/>
              <a:t>brochure</a:t>
            </a:r>
            <a:r>
              <a:rPr lang="es-NI" dirty="0"/>
              <a:t>, </a:t>
            </a:r>
            <a:r>
              <a:rPr lang="es-NI" dirty="0" err="1"/>
              <a:t>postcard</a:t>
            </a:r>
            <a:r>
              <a:rPr lang="es-NI" dirty="0"/>
              <a:t>, </a:t>
            </a:r>
            <a:r>
              <a:rPr lang="es-NI" dirty="0" err="1"/>
              <a:t>wall-paper</a:t>
            </a:r>
            <a:r>
              <a:rPr lang="es-NI" dirty="0"/>
              <a:t> </a:t>
            </a:r>
            <a:r>
              <a:rPr lang="es-NI" dirty="0" err="1"/>
              <a:t>to</a:t>
            </a:r>
            <a:r>
              <a:rPr lang="es-NI" dirty="0"/>
              <a:t> </a:t>
            </a:r>
            <a:r>
              <a:rPr lang="es-NI" dirty="0" err="1"/>
              <a:t>promote</a:t>
            </a:r>
            <a:r>
              <a:rPr lang="es-NI" dirty="0"/>
              <a:t> </a:t>
            </a:r>
            <a:r>
              <a:rPr lang="es-NI" dirty="0" err="1"/>
              <a:t>your</a:t>
            </a:r>
            <a:r>
              <a:rPr lang="es-NI" dirty="0"/>
              <a:t> evento.</a:t>
            </a:r>
          </a:p>
          <a:p>
            <a:r>
              <a:rPr lang="es-NI" dirty="0" err="1"/>
              <a:t>Examples</a:t>
            </a:r>
            <a:r>
              <a:rPr lang="es-NI" dirty="0"/>
              <a:t>: </a:t>
            </a:r>
            <a:r>
              <a:rPr lang="es-NI" dirty="0" err="1"/>
              <a:t>wedding</a:t>
            </a:r>
            <a:r>
              <a:rPr lang="es-NI" dirty="0"/>
              <a:t>, </a:t>
            </a:r>
            <a:r>
              <a:rPr lang="es-NI" dirty="0" err="1"/>
              <a:t>prom</a:t>
            </a:r>
            <a:r>
              <a:rPr lang="es-NI" dirty="0"/>
              <a:t> </a:t>
            </a:r>
            <a:r>
              <a:rPr lang="es-NI" dirty="0" err="1"/>
              <a:t>party</a:t>
            </a:r>
            <a:r>
              <a:rPr lang="es-NI" dirty="0"/>
              <a:t>, </a:t>
            </a:r>
            <a:r>
              <a:rPr lang="es-NI" dirty="0" err="1"/>
              <a:t>Mothers</a:t>
            </a:r>
            <a:r>
              <a:rPr lang="es-NI" dirty="0"/>
              <a:t>’ </a:t>
            </a:r>
            <a:r>
              <a:rPr lang="es-NI" dirty="0" err="1"/>
              <a:t>day</a:t>
            </a:r>
            <a:r>
              <a:rPr lang="es-NI" dirty="0"/>
              <a:t>, etc.</a:t>
            </a:r>
          </a:p>
          <a:p>
            <a:r>
              <a:rPr lang="es-NI" dirty="0"/>
              <a:t>Can be </a:t>
            </a:r>
            <a:r>
              <a:rPr lang="es-NI" dirty="0" err="1"/>
              <a:t>presented</a:t>
            </a:r>
            <a:r>
              <a:rPr lang="es-NI" dirty="0"/>
              <a:t> digital </a:t>
            </a:r>
            <a:r>
              <a:rPr lang="es-NI" dirty="0" err="1"/>
              <a:t>or</a:t>
            </a:r>
            <a:r>
              <a:rPr lang="es-NI" dirty="0"/>
              <a:t> </a:t>
            </a:r>
            <a:r>
              <a:rPr lang="es-NI" dirty="0" err="1"/>
              <a:t>handmade</a:t>
            </a:r>
            <a:r>
              <a:rPr lang="es-NI" dirty="0"/>
              <a:t> </a:t>
            </a:r>
            <a:r>
              <a:rPr lang="es-NI" dirty="0" err="1"/>
              <a:t>but</a:t>
            </a:r>
            <a:r>
              <a:rPr lang="es-NI" dirty="0"/>
              <a:t> </a:t>
            </a:r>
            <a:r>
              <a:rPr lang="es-NI" dirty="0" err="1"/>
              <a:t>then</a:t>
            </a:r>
            <a:r>
              <a:rPr lang="es-NI" dirty="0"/>
              <a:t> </a:t>
            </a:r>
            <a:r>
              <a:rPr lang="es-NI" dirty="0" err="1"/>
              <a:t>you</a:t>
            </a:r>
            <a:r>
              <a:rPr lang="es-NI" dirty="0"/>
              <a:t> </a:t>
            </a:r>
            <a:r>
              <a:rPr lang="es-NI" dirty="0" err="1"/>
              <a:t>take</a:t>
            </a:r>
            <a:r>
              <a:rPr lang="es-NI" dirty="0"/>
              <a:t> a </a:t>
            </a:r>
            <a:r>
              <a:rPr lang="es-NI" dirty="0" err="1"/>
              <a:t>picture</a:t>
            </a:r>
            <a:r>
              <a:rPr lang="es-NI" dirty="0"/>
              <a:t> </a:t>
            </a:r>
            <a:r>
              <a:rPr lang="es-NI" dirty="0" err="1"/>
              <a:t>of</a:t>
            </a:r>
            <a:r>
              <a:rPr lang="es-NI" dirty="0"/>
              <a:t> </a:t>
            </a:r>
            <a:r>
              <a:rPr lang="es-NI" dirty="0" err="1"/>
              <a:t>it</a:t>
            </a:r>
            <a:r>
              <a:rPr lang="es-NI" dirty="0"/>
              <a:t> and </a:t>
            </a:r>
            <a:r>
              <a:rPr lang="es-NI" dirty="0" err="1"/>
              <a:t>send</a:t>
            </a:r>
            <a:r>
              <a:rPr lang="es-NI" dirty="0"/>
              <a:t> </a:t>
            </a:r>
            <a:r>
              <a:rPr lang="es-NI" dirty="0" err="1"/>
              <a:t>it</a:t>
            </a:r>
            <a:r>
              <a:rPr lang="es-NI" dirty="0"/>
              <a:t> </a:t>
            </a:r>
            <a:r>
              <a:rPr lang="es-NI" dirty="0" err="1"/>
              <a:t>to</a:t>
            </a:r>
            <a:r>
              <a:rPr lang="es-NI" dirty="0"/>
              <a:t> </a:t>
            </a:r>
            <a:r>
              <a:rPr lang="es-NI" dirty="0" err="1"/>
              <a:t>my</a:t>
            </a:r>
            <a:r>
              <a:rPr lang="es-NI" dirty="0"/>
              <a:t> email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A3CA701-DB15-4103-9634-0573347EF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4313" y="719868"/>
            <a:ext cx="3935895" cy="550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59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87381A-C726-4E59-9CB6-00855C4E7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err="1"/>
              <a:t>Task</a:t>
            </a:r>
            <a:r>
              <a:rPr lang="es-NI" dirty="0"/>
              <a:t> 1   </a:t>
            </a:r>
            <a:br>
              <a:rPr lang="es-NI" dirty="0"/>
            </a:br>
            <a:endParaRPr lang="es-NI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D1F98-42DC-4FA7-BBBE-5A365F6EC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5525361" cy="376618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Create your own advertising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You can give your original name to your event.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After you finish the task send your file to my email: </a:t>
            </a:r>
            <a:r>
              <a:rPr lang="en-US" dirty="0">
                <a:hlinkClick r:id="rId2"/>
              </a:rPr>
              <a:t>kortega@colegiocalasanz.edu.ni</a:t>
            </a:r>
            <a:r>
              <a:rPr lang="en-US" dirty="0"/>
              <a:t>  ó </a:t>
            </a:r>
            <a:r>
              <a:rPr lang="en-US" dirty="0">
                <a:hlinkClick r:id="rId3"/>
              </a:rPr>
              <a:t>guia9calasanz@gmail.com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Due day: May 13 </a:t>
            </a:r>
            <a:r>
              <a:rPr lang="en-US" dirty="0" err="1"/>
              <a:t>th</a:t>
            </a:r>
            <a:r>
              <a:rPr lang="en-US" dirty="0"/>
              <a:t>, 2020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Score: 20 pts.</a:t>
            </a:r>
          </a:p>
          <a:p>
            <a:endParaRPr lang="es-NI" dirty="0"/>
          </a:p>
          <a:p>
            <a:endParaRPr lang="es-NI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4CE6EA3-5D74-4FE1-B68F-6784A0237E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43" y="279400"/>
            <a:ext cx="5389218" cy="597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16438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o">
  <a:themeElements>
    <a:clrScheme name="Metropolitano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TM03457491[[fn=Metrópoli]]</Template>
  <TotalTime>102</TotalTime>
  <Words>201</Words>
  <Application>Microsoft Office PowerPoint</Application>
  <PresentationFormat>Panorámica</PresentationFormat>
  <Paragraphs>22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 Light</vt:lpstr>
      <vt:lpstr>Wingdings</vt:lpstr>
      <vt:lpstr>Metropolitano</vt:lpstr>
      <vt:lpstr>Welcome to your English Class</vt:lpstr>
      <vt:lpstr> Unit 3 Getting things done   </vt:lpstr>
      <vt:lpstr>Presentación de PowerPoint</vt:lpstr>
      <vt:lpstr>Presentación de PowerPoint</vt:lpstr>
      <vt:lpstr>Book</vt:lpstr>
      <vt:lpstr>Task 1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your English Class</dc:title>
  <dc:creator>Estudiante</dc:creator>
  <cp:lastModifiedBy>Estudiante</cp:lastModifiedBy>
  <cp:revision>13</cp:revision>
  <dcterms:created xsi:type="dcterms:W3CDTF">2020-05-05T15:12:05Z</dcterms:created>
  <dcterms:modified xsi:type="dcterms:W3CDTF">2020-05-05T22:57:17Z</dcterms:modified>
</cp:coreProperties>
</file>