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55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69044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5971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58668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6871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8308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2931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000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08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9725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N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51914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9112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uia9calasanz@gmail.com" TargetMode="External"/><Relationship Id="rId2" Type="http://schemas.openxmlformats.org/officeDocument/2006/relationships/hyperlink" Target="mailto:kortega@colegiocalasanz.edu.n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6363E82-A161-4EE1-8CC3-4FB977AB9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929" y="1"/>
            <a:ext cx="5166071" cy="671885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F9079A0-1EA7-4E6E-BF38-CD358B739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291548"/>
            <a:ext cx="6155105" cy="4320209"/>
          </a:xfrm>
        </p:spPr>
        <p:txBody>
          <a:bodyPr/>
          <a:lstStyle/>
          <a:p>
            <a:r>
              <a:rPr lang="es-NI" dirty="0" err="1"/>
              <a:t>Welcome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English </a:t>
            </a:r>
            <a:r>
              <a:rPr lang="es-NI" dirty="0" err="1"/>
              <a:t>Class</a:t>
            </a:r>
            <a:endParaRPr lang="es-NI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9828BF-90AC-4E00-A84E-D8814C700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837042"/>
            <a:ext cx="9228201" cy="1015753"/>
          </a:xfrm>
        </p:spPr>
        <p:txBody>
          <a:bodyPr/>
          <a:lstStyle/>
          <a:p>
            <a:r>
              <a:rPr lang="es-NI" dirty="0" err="1"/>
              <a:t>By</a:t>
            </a:r>
            <a:r>
              <a:rPr lang="es-NI" dirty="0"/>
              <a:t> Mrs. </a:t>
            </a:r>
            <a:r>
              <a:rPr lang="es-NI" dirty="0" err="1"/>
              <a:t>Karol</a:t>
            </a:r>
            <a:r>
              <a:rPr lang="es-NI" dirty="0"/>
              <a:t> Ortega</a:t>
            </a:r>
          </a:p>
        </p:txBody>
      </p:sp>
    </p:spTree>
    <p:extLst>
      <p:ext uri="{BB962C8B-B14F-4D97-AF65-F5344CB8AC3E}">
        <p14:creationId xmlns:p14="http://schemas.microsoft.com/office/powerpoint/2010/main" val="247657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CB95A-6615-42F9-975C-C6D7AD9A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Unit 3</a:t>
            </a:r>
            <a:br>
              <a:rPr lang="es-NI" dirty="0"/>
            </a:br>
            <a:r>
              <a:rPr lang="en-US" b="1" dirty="0"/>
              <a:t>The extended family</a:t>
            </a: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579E1B-9EA9-413C-A607-068A382E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2011680"/>
            <a:ext cx="5618126" cy="4958962"/>
          </a:xfrm>
        </p:spPr>
        <p:txBody>
          <a:bodyPr/>
          <a:lstStyle/>
          <a:p>
            <a:r>
              <a:rPr lang="en-US" b="1" dirty="0"/>
              <a:t>Content: Vocabulary:</a:t>
            </a:r>
            <a:endParaRPr lang="es-NI" dirty="0"/>
          </a:p>
          <a:p>
            <a:r>
              <a:rPr lang="en-US" dirty="0"/>
              <a:t>• The extended family </a:t>
            </a:r>
            <a:endParaRPr lang="es-NI" dirty="0"/>
          </a:p>
          <a:p>
            <a:r>
              <a:rPr lang="en-US" dirty="0"/>
              <a:t>• Relationships and marital status</a:t>
            </a:r>
            <a:endParaRPr lang="es-NI" dirty="0"/>
          </a:p>
          <a:p>
            <a:r>
              <a:rPr lang="en-US" dirty="0"/>
              <a:t>• Other family relationships</a:t>
            </a:r>
            <a:endParaRPr lang="es-NI" dirty="0"/>
          </a:p>
          <a:p>
            <a:endParaRPr lang="es-NI" dirty="0"/>
          </a:p>
          <a:p>
            <a:r>
              <a:rPr lang="es-NI" b="1" dirty="0" err="1"/>
              <a:t>Objective</a:t>
            </a:r>
            <a:r>
              <a:rPr lang="es-NI" dirty="0"/>
              <a:t>: </a:t>
            </a:r>
            <a:r>
              <a:rPr lang="en-US" dirty="0"/>
              <a:t>Design a family tree to identify family members and other relatives.</a:t>
            </a:r>
            <a:endParaRPr lang="es-NI" dirty="0"/>
          </a:p>
          <a:p>
            <a:endParaRPr lang="es-NI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1AFA4CA-1BAF-4AA2-AD15-0ECBD983B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478" y="-279953"/>
            <a:ext cx="6506817" cy="725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BC2961-5CCE-4555-8DDC-949CB7B0C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308850"/>
          </a:xfrm>
        </p:spPr>
        <p:txBody>
          <a:bodyPr>
            <a:normAutofit fontScale="90000"/>
          </a:bodyPr>
          <a:lstStyle/>
          <a:p>
            <a:endParaRPr lang="es-NI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DA01BD5-F62B-4C0A-AC9A-4B27CE5AEB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69" y="0"/>
            <a:ext cx="10906540" cy="6559825"/>
          </a:xfrm>
        </p:spPr>
      </p:pic>
    </p:spTree>
    <p:extLst>
      <p:ext uri="{BB962C8B-B14F-4D97-AF65-F5344CB8AC3E}">
        <p14:creationId xmlns:p14="http://schemas.microsoft.com/office/powerpoint/2010/main" val="3929950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565AE-A25A-4AE9-AD09-F8C9C65B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91F2BCA-F15F-4813-9C55-38211D8451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22" y="198783"/>
            <a:ext cx="11237843" cy="6659217"/>
          </a:xfrm>
        </p:spPr>
      </p:pic>
    </p:spTree>
    <p:extLst>
      <p:ext uri="{BB962C8B-B14F-4D97-AF65-F5344CB8AC3E}">
        <p14:creationId xmlns:p14="http://schemas.microsoft.com/office/powerpoint/2010/main" val="4239459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4B5D4-BD67-43E9-AFE5-F480EA810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 and marital status</a:t>
            </a:r>
            <a:endParaRPr lang="es-NI" dirty="0"/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4D9CF1CF-821D-49AC-AB41-231027FCB5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4" y="318053"/>
            <a:ext cx="10183054" cy="6539948"/>
          </a:xfrm>
        </p:spPr>
      </p:pic>
    </p:spTree>
    <p:extLst>
      <p:ext uri="{BB962C8B-B14F-4D97-AF65-F5344CB8AC3E}">
        <p14:creationId xmlns:p14="http://schemas.microsoft.com/office/powerpoint/2010/main" val="161929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7381A-C726-4E59-9CB6-00855C4E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err="1"/>
              <a:t>Task</a:t>
            </a:r>
            <a:r>
              <a:rPr lang="es-NI" dirty="0"/>
              <a:t> 1   </a:t>
            </a: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D1F98-42DC-4FA7-BBBE-5A365F6EC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Create your family tree to identify family members and other relatives.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After you finish the family tree send your file to my email: </a:t>
            </a:r>
            <a:r>
              <a:rPr lang="en-US" dirty="0">
                <a:hlinkClick r:id="rId2"/>
              </a:rPr>
              <a:t>kortega@colegiocalasanz.edu.ni</a:t>
            </a:r>
            <a:r>
              <a:rPr lang="en-US" dirty="0"/>
              <a:t>  ó </a:t>
            </a:r>
            <a:r>
              <a:rPr lang="en-US" dirty="0">
                <a:hlinkClick r:id="rId3"/>
              </a:rPr>
              <a:t>guia9calasanz@gmail.com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Due day: May 13 </a:t>
            </a:r>
            <a:r>
              <a:rPr lang="en-US" dirty="0" err="1"/>
              <a:t>th</a:t>
            </a:r>
            <a:r>
              <a:rPr lang="en-US" dirty="0"/>
              <a:t>, 2020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Score: 20 pts.</a:t>
            </a:r>
          </a:p>
          <a:p>
            <a:endParaRPr lang="es-NI" dirty="0"/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46216438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TM03457491[[fn=Metrópoli]]</Template>
  <TotalTime>58</TotalTime>
  <Words>106</Words>
  <Application>Microsoft Office PowerPoint</Application>
  <PresentationFormat>Panorámica</PresentationFormat>
  <Paragraphs>15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 Light</vt:lpstr>
      <vt:lpstr>Wingdings</vt:lpstr>
      <vt:lpstr>Metropolitano</vt:lpstr>
      <vt:lpstr>Welcome to your English Class</vt:lpstr>
      <vt:lpstr>Unit 3 The extended family </vt:lpstr>
      <vt:lpstr>Presentación de PowerPoint</vt:lpstr>
      <vt:lpstr>Presentación de PowerPoint</vt:lpstr>
      <vt:lpstr>Relationships and marital status</vt:lpstr>
      <vt:lpstr>Task 1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your English Class</dc:title>
  <dc:creator>Estudiante</dc:creator>
  <cp:lastModifiedBy>Estudiante</cp:lastModifiedBy>
  <cp:revision>7</cp:revision>
  <dcterms:created xsi:type="dcterms:W3CDTF">2020-05-05T15:12:05Z</dcterms:created>
  <dcterms:modified xsi:type="dcterms:W3CDTF">2020-05-05T16:10:18Z</dcterms:modified>
</cp:coreProperties>
</file>