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50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62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20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6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97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75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61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30185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40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13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47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guia9calasanz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079A0-1EA7-4E6E-BF38-CD358B739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91548"/>
            <a:ext cx="6155105" cy="4320209"/>
          </a:xfrm>
        </p:spPr>
        <p:txBody>
          <a:bodyPr/>
          <a:lstStyle/>
          <a:p>
            <a:r>
              <a:rPr lang="es-NI" dirty="0" err="1"/>
              <a:t>Welcome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English </a:t>
            </a:r>
            <a:r>
              <a:rPr lang="es-NI" dirty="0" err="1"/>
              <a:t>Class</a:t>
            </a:r>
            <a:endParaRPr lang="es-NI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828BF-90AC-4E00-A84E-D8814C700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837042"/>
            <a:ext cx="9228201" cy="1015753"/>
          </a:xfrm>
        </p:spPr>
        <p:txBody>
          <a:bodyPr/>
          <a:lstStyle/>
          <a:p>
            <a:r>
              <a:rPr lang="es-NI" dirty="0" err="1"/>
              <a:t>By</a:t>
            </a:r>
            <a:r>
              <a:rPr lang="es-NI" dirty="0"/>
              <a:t> Mrs. </a:t>
            </a:r>
            <a:r>
              <a:rPr lang="es-NI" dirty="0" err="1"/>
              <a:t>Karol</a:t>
            </a:r>
            <a:r>
              <a:rPr lang="es-NI" dirty="0"/>
              <a:t> Ortega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849F16E-A197-405C-AA6A-EC6EAD23A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0" y="-46381"/>
            <a:ext cx="5143500" cy="616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7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B95A-6615-42F9-975C-C6D7AD9A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Unit</a:t>
            </a:r>
            <a:r>
              <a:rPr lang="es-ES" dirty="0"/>
              <a:t> 4</a:t>
            </a:r>
            <a:br>
              <a:rPr lang="es-ES" dirty="0"/>
            </a:br>
            <a:r>
              <a:rPr lang="es-ES" dirty="0"/>
              <a:t>Cars and </a:t>
            </a:r>
            <a:r>
              <a:rPr lang="es-ES" dirty="0" err="1"/>
              <a:t>driving</a:t>
            </a:r>
            <a:br>
              <a:rPr lang="es-NI" dirty="0"/>
            </a:br>
            <a:br>
              <a:rPr lang="es-NI" dirty="0"/>
            </a:br>
            <a:br>
              <a:rPr lang="es-NI" dirty="0"/>
            </a:b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79E1B-9EA9-413C-A607-068A382E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618126" cy="4958962"/>
          </a:xfrm>
        </p:spPr>
        <p:txBody>
          <a:bodyPr/>
          <a:lstStyle/>
          <a:p>
            <a:r>
              <a:rPr lang="en-US" b="1" dirty="0"/>
              <a:t>Content: Vocabulary:</a:t>
            </a:r>
          </a:p>
          <a:p>
            <a:r>
              <a:rPr lang="en-US" dirty="0"/>
              <a:t>Bad driving habits</a:t>
            </a:r>
            <a:endParaRPr lang="es-NI" dirty="0"/>
          </a:p>
          <a:p>
            <a:r>
              <a:rPr lang="en-US" dirty="0"/>
              <a:t>Car parts</a:t>
            </a:r>
            <a:endParaRPr lang="es-NI" dirty="0"/>
          </a:p>
          <a:p>
            <a:r>
              <a:rPr lang="en-US" dirty="0"/>
              <a:t>Phrasal verbs for talking </a:t>
            </a:r>
            <a:endParaRPr lang="es-NI" dirty="0"/>
          </a:p>
          <a:p>
            <a:r>
              <a:rPr lang="en-US" dirty="0"/>
              <a:t>about cars</a:t>
            </a:r>
            <a:endParaRPr lang="es-NI" dirty="0"/>
          </a:p>
          <a:p>
            <a:pPr lvl="0"/>
            <a:r>
              <a:rPr lang="es-NI" b="1" dirty="0" err="1"/>
              <a:t>Objective</a:t>
            </a:r>
            <a:r>
              <a:rPr lang="es-NI" dirty="0"/>
              <a:t>: </a:t>
            </a:r>
            <a:r>
              <a:rPr lang="en-US" dirty="0"/>
              <a:t>Describe bad driving habits.</a:t>
            </a:r>
            <a:endParaRPr lang="es-NI" dirty="0"/>
          </a:p>
          <a:p>
            <a:r>
              <a:rPr lang="es-NI" dirty="0"/>
              <a:t>Describe a </a:t>
            </a:r>
            <a:r>
              <a:rPr lang="es-NI" dirty="0" err="1"/>
              <a:t>traffic</a:t>
            </a:r>
            <a:r>
              <a:rPr lang="es-NI" dirty="0"/>
              <a:t> </a:t>
            </a:r>
            <a:r>
              <a:rPr lang="es-NI" dirty="0" err="1"/>
              <a:t>accident</a:t>
            </a:r>
            <a:endParaRPr lang="es-NI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0018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4B5D4-BD67-43E9-AFE5-F480EA810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pic>
        <p:nvPicPr>
          <p:cNvPr id="3" name="Marcador de contenido 2">
            <a:extLst>
              <a:ext uri="{FF2B5EF4-FFF2-40B4-BE49-F238E27FC236}">
                <a16:creationId xmlns:a16="http://schemas.microsoft.com/office/drawing/2014/main" id="{E6B81674-48D4-4B2D-849C-94D0892A2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9357" y="0"/>
            <a:ext cx="11383617" cy="593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29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9B7DA-A1C0-4022-A084-6F0812B50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7253A6-0DF8-46D0-8C87-F32252E5D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1028" name="Picture 4" descr="CAR Parts: Names Of Parts Of A Car With Pictures - 7 E S L">
            <a:extLst>
              <a:ext uri="{FF2B5EF4-FFF2-40B4-BE49-F238E27FC236}">
                <a16:creationId xmlns:a16="http://schemas.microsoft.com/office/drawing/2014/main" id="{AF240A42-7C90-4AA2-80F1-2BAF384B1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04" y="71781"/>
            <a:ext cx="11430000" cy="598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035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16026-6569-4694-8372-BB298195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089424-D0FE-474B-860E-C22A521BE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2050" name="Picture 2" descr="Driving Vocabulary: 15 Common Driving Phrasal Verbs In English - 7 ...">
            <a:extLst>
              <a:ext uri="{FF2B5EF4-FFF2-40B4-BE49-F238E27FC236}">
                <a16:creationId xmlns:a16="http://schemas.microsoft.com/office/drawing/2014/main" id="{67BDD3C6-927D-4774-83AD-E17205A13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1781"/>
            <a:ext cx="11430000" cy="598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21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D1F98-42DC-4FA7-BBBE-5A365F6E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5525361" cy="376618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s-NI" dirty="0"/>
              <a:t>Describe a </a:t>
            </a:r>
            <a:r>
              <a:rPr lang="es-NI" dirty="0" err="1"/>
              <a:t>traffic</a:t>
            </a:r>
            <a:r>
              <a:rPr lang="es-NI" dirty="0"/>
              <a:t> </a:t>
            </a:r>
            <a:r>
              <a:rPr lang="es-NI" dirty="0" err="1"/>
              <a:t>accident</a:t>
            </a:r>
            <a:r>
              <a:rPr lang="es-NI" dirty="0"/>
              <a:t>. In </a:t>
            </a:r>
            <a:r>
              <a:rPr lang="es-NI" dirty="0" err="1"/>
              <a:t>this</a:t>
            </a:r>
            <a:r>
              <a:rPr lang="es-NI" dirty="0"/>
              <a:t> </a:t>
            </a:r>
            <a:r>
              <a:rPr lang="es-NI" dirty="0" err="1"/>
              <a:t>written</a:t>
            </a:r>
            <a:r>
              <a:rPr lang="es-NI" dirty="0"/>
              <a:t> </a:t>
            </a:r>
            <a:r>
              <a:rPr lang="es-NI" dirty="0" err="1"/>
              <a:t>work</a:t>
            </a:r>
            <a:r>
              <a:rPr lang="es-NI" dirty="0"/>
              <a:t> </a:t>
            </a:r>
            <a:r>
              <a:rPr lang="es-NI" dirty="0" err="1"/>
              <a:t>you’re</a:t>
            </a:r>
            <a:r>
              <a:rPr lang="es-NI" dirty="0"/>
              <a:t> </a:t>
            </a:r>
            <a:r>
              <a:rPr lang="es-NI" dirty="0" err="1"/>
              <a:t>going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describe a personal </a:t>
            </a:r>
            <a:r>
              <a:rPr lang="es-NI" dirty="0" err="1"/>
              <a:t>or</a:t>
            </a:r>
            <a:r>
              <a:rPr lang="es-NI" dirty="0"/>
              <a:t> </a:t>
            </a:r>
            <a:r>
              <a:rPr lang="es-NI" dirty="0" err="1"/>
              <a:t>someone</a:t>
            </a:r>
            <a:r>
              <a:rPr lang="es-NI" dirty="0"/>
              <a:t> </a:t>
            </a:r>
            <a:r>
              <a:rPr lang="es-NI" dirty="0" err="1"/>
              <a:t>else’s</a:t>
            </a:r>
            <a:r>
              <a:rPr lang="es-NI" dirty="0"/>
              <a:t> </a:t>
            </a:r>
            <a:r>
              <a:rPr lang="es-NI" dirty="0" err="1"/>
              <a:t>experience</a:t>
            </a:r>
            <a:r>
              <a:rPr lang="es-NI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NI" dirty="0" err="1"/>
              <a:t>The</a:t>
            </a:r>
            <a:r>
              <a:rPr lang="es-NI" dirty="0"/>
              <a:t> </a:t>
            </a:r>
            <a:r>
              <a:rPr lang="es-NI" dirty="0" err="1"/>
              <a:t>english</a:t>
            </a:r>
            <a:r>
              <a:rPr lang="es-NI" dirty="0"/>
              <a:t> </a:t>
            </a:r>
            <a:r>
              <a:rPr lang="es-NI" dirty="0" err="1"/>
              <a:t>work</a:t>
            </a:r>
            <a:r>
              <a:rPr lang="es-NI" dirty="0"/>
              <a:t> </a:t>
            </a:r>
            <a:r>
              <a:rPr lang="es-NI" dirty="0" err="1"/>
              <a:t>will</a:t>
            </a:r>
            <a:r>
              <a:rPr lang="es-NI" dirty="0"/>
              <a:t> be done in a Word </a:t>
            </a:r>
            <a:r>
              <a:rPr lang="es-NI" dirty="0" err="1"/>
              <a:t>document</a:t>
            </a:r>
            <a:r>
              <a:rPr lang="es-NI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NI" dirty="0" err="1"/>
              <a:t>The</a:t>
            </a:r>
            <a:r>
              <a:rPr lang="es-NI" dirty="0"/>
              <a:t> máximum </a:t>
            </a:r>
            <a:r>
              <a:rPr lang="es-NI" dirty="0" err="1"/>
              <a:t>lines</a:t>
            </a:r>
            <a:r>
              <a:rPr lang="es-NI" dirty="0"/>
              <a:t> </a:t>
            </a:r>
            <a:r>
              <a:rPr lang="es-NI" dirty="0" err="1"/>
              <a:t>is</a:t>
            </a:r>
            <a:r>
              <a:rPr lang="es-NI" dirty="0"/>
              <a:t> 12 and </a:t>
            </a:r>
            <a:r>
              <a:rPr lang="es-NI" dirty="0" err="1"/>
              <a:t>the</a:t>
            </a:r>
            <a:r>
              <a:rPr lang="es-NI" dirty="0"/>
              <a:t> </a:t>
            </a:r>
            <a:r>
              <a:rPr lang="es-NI" dirty="0" err="1"/>
              <a:t>mininum</a:t>
            </a:r>
            <a:r>
              <a:rPr lang="es-NI" dirty="0"/>
              <a:t> 8 </a:t>
            </a:r>
            <a:r>
              <a:rPr lang="es-NI" dirty="0" err="1"/>
              <a:t>lines</a:t>
            </a:r>
            <a:r>
              <a:rPr lang="es-NI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NI" dirty="0" err="1"/>
              <a:t>Add</a:t>
            </a:r>
            <a:r>
              <a:rPr lang="es-NI" dirty="0"/>
              <a:t> a </a:t>
            </a:r>
            <a:r>
              <a:rPr lang="es-NI" dirty="0" err="1"/>
              <a:t>cover</a:t>
            </a:r>
            <a:r>
              <a:rPr lang="es-NI" dirty="0"/>
              <a:t> page </a:t>
            </a:r>
            <a:r>
              <a:rPr lang="es-NI" dirty="0" err="1"/>
              <a:t>presentation</a:t>
            </a:r>
            <a:r>
              <a:rPr lang="es-NI" dirty="0"/>
              <a:t> </a:t>
            </a:r>
            <a:r>
              <a:rPr lang="es-NI" dirty="0" err="1"/>
              <a:t>if</a:t>
            </a:r>
            <a:r>
              <a:rPr lang="es-NI" dirty="0"/>
              <a:t> </a:t>
            </a:r>
            <a:r>
              <a:rPr lang="es-NI" dirty="0" err="1"/>
              <a:t>you</a:t>
            </a:r>
            <a:r>
              <a:rPr lang="es-NI" dirty="0"/>
              <a:t> créate </a:t>
            </a:r>
            <a:r>
              <a:rPr lang="es-NI" dirty="0" err="1"/>
              <a:t>adrawing</a:t>
            </a:r>
            <a:r>
              <a:rPr lang="es-NI" dirty="0"/>
              <a:t> </a:t>
            </a:r>
            <a:r>
              <a:rPr lang="es-NI" dirty="0" err="1"/>
              <a:t>for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</a:t>
            </a:r>
            <a:r>
              <a:rPr lang="es-NI" dirty="0" err="1"/>
              <a:t>story</a:t>
            </a:r>
            <a:r>
              <a:rPr lang="es-NI" dirty="0"/>
              <a:t> </a:t>
            </a:r>
            <a:r>
              <a:rPr lang="es-NI" dirty="0" err="1"/>
              <a:t>it’ll</a:t>
            </a:r>
            <a:r>
              <a:rPr lang="es-NI" dirty="0"/>
              <a:t> be </a:t>
            </a:r>
            <a:r>
              <a:rPr lang="es-NI" dirty="0" err="1"/>
              <a:t>amazing</a:t>
            </a:r>
            <a:r>
              <a:rPr lang="es-NI"/>
              <a:t>.</a:t>
            </a:r>
            <a:endParaRPr lang="es-NI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After you finish the task 2 send your file to my email: </a:t>
            </a:r>
            <a:r>
              <a:rPr lang="en-US" dirty="0">
                <a:hlinkClick r:id="rId2"/>
              </a:rPr>
              <a:t>guia9calasanz@gmail.com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Due day: May 20 </a:t>
            </a:r>
            <a:r>
              <a:rPr lang="en-US" dirty="0" err="1"/>
              <a:t>th</a:t>
            </a:r>
            <a:r>
              <a:rPr lang="en-US" dirty="0"/>
              <a:t>, 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Score: 20 pts.</a:t>
            </a:r>
          </a:p>
          <a:p>
            <a:endParaRPr lang="es-NI" dirty="0"/>
          </a:p>
          <a:p>
            <a:endParaRPr lang="es-NI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BD4210A2-1724-400D-899F-777601B8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err="1"/>
              <a:t>Task</a:t>
            </a:r>
            <a:r>
              <a:rPr lang="es-NI" dirty="0"/>
              <a:t> 2</a:t>
            </a:r>
          </a:p>
        </p:txBody>
      </p:sp>
      <p:pic>
        <p:nvPicPr>
          <p:cNvPr id="3076" name="Picture 4" descr="Vocabulary 4 - Lessons - Tes Teach">
            <a:extLst>
              <a:ext uri="{FF2B5EF4-FFF2-40B4-BE49-F238E27FC236}">
                <a16:creationId xmlns:a16="http://schemas.microsoft.com/office/drawing/2014/main" id="{2AB5E0D4-9B5F-46C1-986B-4738BB74A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017" y="92765"/>
            <a:ext cx="5989983" cy="596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16438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124</TotalTime>
  <Words>138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Galería</vt:lpstr>
      <vt:lpstr>Welcome to your English Class</vt:lpstr>
      <vt:lpstr>Unit 4 Cars and driving    </vt:lpstr>
      <vt:lpstr>Presentación de PowerPoint</vt:lpstr>
      <vt:lpstr>Presentación de PowerPoint</vt:lpstr>
      <vt:lpstr>Presentación de PowerPoint</vt:lpstr>
      <vt:lpstr>Task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your English Class</dc:title>
  <dc:creator>Estudiante</dc:creator>
  <cp:lastModifiedBy>Carlos Sotelo Argüello</cp:lastModifiedBy>
  <cp:revision>15</cp:revision>
  <dcterms:created xsi:type="dcterms:W3CDTF">2020-05-05T15:12:05Z</dcterms:created>
  <dcterms:modified xsi:type="dcterms:W3CDTF">2020-05-14T09:34:03Z</dcterms:modified>
</cp:coreProperties>
</file>